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77642E-7BB9-43DF-A444-FB0C622B4879}" v="34" dt="2021-04-26T15:21:43.4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B1C6277-A1F0-4141-B044-524345F3FB2E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5AC5364-3771-4DA5-94A1-0BCFA494FEF0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1969308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E5C4D02-FF1E-4424-9238-A06A97584C36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CADD3C7-09A3-4FAE-BEB8-19FEF1926070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CADD3C7-09A3-4FAE-BEB8-19FEF1926070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059354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8FF151-C244-4002-BBF2-2C16B5366CCD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2B1E2A-53F8-47AE-BA33-398D1F79B260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FF4EAB-1780-4A6B-99BB-200AD653FA73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11" name="Текст 3"/>
          <p:cNvSpPr>
            <a:spLocks noGrp="1"/>
          </p:cNvSpPr>
          <p:nvPr>
            <p:ph type="body" sz="half" idx="14" hasCustomPrompt="1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C910B6-6CBB-4D71-B62D-1ABBC2A58073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12" name="Надпись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ru-RU" noProof="1"/>
              <a:t>«</a:t>
            </a:r>
          </a:p>
        </p:txBody>
      </p:sp>
      <p:sp>
        <p:nvSpPr>
          <p:cNvPr id="15" name="Надпись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ru-RU" noProof="1"/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F878BE-1803-465E-84E7-7C9130D675C2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6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9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0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cxnSp>
        <p:nvCxnSpPr>
          <p:cNvPr id="17" name="Прямая соединительная линия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 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EA3D1B-E0CB-4449-8A7F-BA38DD5C4730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9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2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0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3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1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cxnSp>
        <p:nvCxnSpPr>
          <p:cNvPr id="19" name="Прямая соединительная линия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71E7D8-E921-4C6E-9AD8-94ECF69EF1A1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3D02C9-0F34-4289-9115-DC16AE64948D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470D47-015E-43A7-9309-519C148563F4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6ACEBB-7B4C-45A7-B3BC-AFC40725712D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236B78-9423-4471-B841-EA09B0A9FFF0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E01A64-83B6-4AE3-A473-D59C94E07287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0DD46B-9A9A-4459-9653-7130D84484F9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7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387C3D-F039-41A5-9B88-A717D98F4E75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09592A-ED7A-4FC5-95D5-FC4C7C6858AD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54953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7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47A606-2241-4F73-8CA3-E371430ADB45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3F3B0D-9C8E-49E2-A8E6-6C12A28C5287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Овал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6FE6F31D-5525-403C-AE4E-91AEEB8DB289}" type="datetime1">
              <a:rPr lang="ru-RU" noProof="1" smtClean="0"/>
              <a:t>26.04.2021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Прямоугольник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-1262149"/>
            <a:ext cx="8825658" cy="3329581"/>
          </a:xfrm>
        </p:spPr>
        <p:txBody>
          <a:bodyPr rtlCol="0">
            <a:normAutofit/>
          </a:bodyPr>
          <a:lstStyle/>
          <a:p>
            <a:r>
              <a:rPr lang="ru-RU" sz="5400" noProof="1">
                <a:solidFill>
                  <a:schemeClr val="tx1"/>
                </a:solidFill>
              </a:rPr>
              <a:t>Проект – </a:t>
            </a:r>
            <a:r>
              <a:rPr lang="en-US" sz="5400" noProof="1">
                <a:solidFill>
                  <a:schemeClr val="tx1"/>
                </a:solidFill>
              </a:rPr>
              <a:t>VK business game</a:t>
            </a:r>
            <a:endParaRPr lang="ru-RU" sz="5400" noProof="1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10800000" flipV="1">
            <a:off x="116378" y="2067433"/>
            <a:ext cx="10648604" cy="2438066"/>
          </a:xfrm>
        </p:spPr>
        <p:txBody>
          <a:bodyPr rtlCol="0">
            <a:norm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Краткое описание: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В проекте ВК бизнес игра я хочу сделать игру, в которую можно будет поиграть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 если вы будете писать боту в ВК. В игре у вас будет возможность покупать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      разные предприятия - например магазин, завод и так далее. Предприятия будут приносить игроку пассивных доход, то есть игрок будет получать игровую валюту -  не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    обязательно играя в игру. Цель игры - разбогатеть и открыть возможность получать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     бесконечное кол-во денег, введя команду в чат. Команда будет работать только в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      том случае, если вы прошли игру, приобрели специальную возможность. Путь до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>
                <a:solidFill>
                  <a:srgbClr val="A9B7C6"/>
                </a:solidFill>
                <a:latin typeface="JetBrains Mono"/>
              </a:rPr>
              <a:t>           конца игры будет не близкий, так что пройти игру за 1 день не получится.</a:t>
            </a:r>
            <a:endParaRPr lang="ru-RU" altLang="ru-RU" sz="1600" cap="none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rtl="0"/>
            <a:endParaRPr lang="ru-RU" sz="1600" noProof="1">
              <a:solidFill>
                <a:schemeClr val="tx1"/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5760" y="0"/>
            <a:ext cx="2319251" cy="665018"/>
          </a:xfrm>
        </p:spPr>
        <p:txBody>
          <a:bodyPr/>
          <a:lstStyle/>
          <a:p>
            <a:r>
              <a:rPr lang="ru-RU" dirty="0"/>
              <a:t>Покупка.</a:t>
            </a:r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63CE5092-1038-4A18-8723-6E65DB208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888" y="2652520"/>
            <a:ext cx="10106585" cy="4207247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4052" y="1117600"/>
            <a:ext cx="3666428" cy="2980575"/>
          </a:xfrm>
        </p:spPr>
        <p:txBody>
          <a:bodyPr/>
          <a:lstStyle/>
          <a:p>
            <a:r>
              <a:rPr lang="ru-RU" dirty="0"/>
              <a:t>Покупка. Вы можете написать боту слово «купить» в любом регистре, после чего вам будет выведена информация по каждому виду бизнесов и откроется специальная клавиатура, которая облегчает возможность покупки новых бизнесов.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3630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5760" y="0"/>
            <a:ext cx="2319251" cy="665018"/>
          </a:xfrm>
        </p:spPr>
        <p:txBody>
          <a:bodyPr/>
          <a:lstStyle/>
          <a:p>
            <a:r>
              <a:rPr lang="ru-RU" dirty="0"/>
              <a:t>Продажа.</a:t>
            </a:r>
          </a:p>
        </p:txBody>
      </p:sp>
      <p:pic>
        <p:nvPicPr>
          <p:cNvPr id="5" name="Рисунок 5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D2FA466C-C55F-435D-B4A1-5125BF05F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648" y="2760375"/>
            <a:ext cx="10084172" cy="4099111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4052" y="1117600"/>
            <a:ext cx="3666428" cy="2980575"/>
          </a:xfrm>
        </p:spPr>
        <p:txBody>
          <a:bodyPr/>
          <a:lstStyle/>
          <a:p>
            <a:r>
              <a:rPr lang="ru-RU" dirty="0"/>
              <a:t>Продажа. Вы можете написать боту слово «продать» в любом регистре, после чего вам будет выведена информация о бизнесах и откроется специальная клавиатура, которая облегчает возможность продажи ваших бизнесов за 75% их стоимости.</a:t>
            </a:r>
          </a:p>
        </p:txBody>
      </p:sp>
    </p:spTree>
    <p:extLst>
      <p:ext uri="{BB962C8B-B14F-4D97-AF65-F5344CB8AC3E}">
        <p14:creationId xmlns:p14="http://schemas.microsoft.com/office/powerpoint/2010/main" val="2566486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4052" y="231140"/>
            <a:ext cx="2702152" cy="665018"/>
          </a:xfrm>
        </p:spPr>
        <p:txBody>
          <a:bodyPr/>
          <a:lstStyle/>
          <a:p>
            <a:r>
              <a:rPr lang="ru-RU" dirty="0"/>
              <a:t>Получение информации.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4052" y="1117600"/>
            <a:ext cx="3666428" cy="2980575"/>
          </a:xfrm>
        </p:spPr>
        <p:txBody>
          <a:bodyPr/>
          <a:lstStyle/>
          <a:p>
            <a:r>
              <a:rPr lang="ru-RU" dirty="0"/>
              <a:t>Также в игре представлены 2 другие функции, «деньги» и «бизнесы», они выводят вам нужную информацию. Соответственно информацию о ваших деньгах и бизнесах.</a:t>
            </a:r>
          </a:p>
          <a:p>
            <a:endParaRPr lang="ru-RU" dirty="0"/>
          </a:p>
        </p:txBody>
      </p:sp>
      <p:pic>
        <p:nvPicPr>
          <p:cNvPr id="8" name="Рисунок 8">
            <a:extLst>
              <a:ext uri="{FF2B5EF4-FFF2-40B4-BE49-F238E27FC236}">
                <a16:creationId xmlns:a16="http://schemas.microsoft.com/office/drawing/2014/main" id="{9CA48360-1F22-46FF-B12B-BB38B762B0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32598" y="-941"/>
            <a:ext cx="6262774" cy="6858000"/>
          </a:xfrm>
        </p:spPr>
      </p:pic>
    </p:spTree>
    <p:extLst>
      <p:ext uri="{BB962C8B-B14F-4D97-AF65-F5344CB8AC3E}">
        <p14:creationId xmlns:p14="http://schemas.microsoft.com/office/powerpoint/2010/main" val="800541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86831" y="0"/>
            <a:ext cx="1995570" cy="374073"/>
          </a:xfrm>
        </p:spPr>
        <p:txBody>
          <a:bodyPr/>
          <a:lstStyle/>
          <a:p>
            <a:r>
              <a:rPr lang="ru-RU" dirty="0"/>
              <a:t>Клавиатура</a:t>
            </a:r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9277E3B3-1079-4BFA-ACE9-A38192F76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785" y="1722090"/>
            <a:ext cx="9957623" cy="3767196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23703" y="523702"/>
            <a:ext cx="9626138" cy="1197033"/>
          </a:xfrm>
        </p:spPr>
        <p:txBody>
          <a:bodyPr/>
          <a:lstStyle/>
          <a:p>
            <a:r>
              <a:rPr lang="ru-RU" dirty="0"/>
              <a:t>Во время игры у вас будет возможность облегчить свой игровой процесс с помощью специальных наборов клавиатур. Меню, покупка и продажа – 3 разные клавиатуры. Если пользователь будет нажимать на кнопку – он напишет боту текст этой кнопки. Это значительно уменьшает время, затраченное на ввод команды и пользователь будет знать, что в данный момент программа хочет от него.</a:t>
            </a:r>
          </a:p>
        </p:txBody>
      </p:sp>
    </p:spTree>
    <p:extLst>
      <p:ext uri="{BB962C8B-B14F-4D97-AF65-F5344CB8AC3E}">
        <p14:creationId xmlns:p14="http://schemas.microsoft.com/office/powerpoint/2010/main" val="1012504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10883" y="2593571"/>
            <a:ext cx="9179531" cy="1171604"/>
          </a:xfrm>
        </p:spPr>
        <p:txBody>
          <a:bodyPr/>
          <a:lstStyle/>
          <a:p>
            <a:r>
              <a:rPr lang="ru-RU" sz="6000" b="1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797706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70_TF78148557.potx" id="{031EB046-6526-43EE-9104-044544D7FD50}" vid="{8BD41C85-6966-4BDB-98F5-B7981A1067B3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8661AA8-FA16-4E58-B6CE-5E6FE2A09464}">
  <ds:schemaRefs>
    <ds:schemaRef ds:uri="http://purl.org/dc/dcmitype/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Ион</Template>
  <TotalTime>0</TotalTime>
  <Words>309</Words>
  <Application>Microsoft Office PowerPoint</Application>
  <PresentationFormat>Широкоэкранный</PresentationFormat>
  <Paragraphs>19</Paragraphs>
  <Slides>6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Ион</vt:lpstr>
      <vt:lpstr>Проект – VK business game</vt:lpstr>
      <vt:lpstr>Покупка.</vt:lpstr>
      <vt:lpstr>Продажа.</vt:lpstr>
      <vt:lpstr>Получение информации.</vt:lpstr>
      <vt:lpstr>Клавиатура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– VK business game</dc:title>
  <dc:creator/>
  <cp:lastModifiedBy/>
  <cp:revision>24</cp:revision>
  <dcterms:created xsi:type="dcterms:W3CDTF">2021-04-24T09:52:46Z</dcterms:created>
  <dcterms:modified xsi:type="dcterms:W3CDTF">2021-04-26T15:22:11Z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